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6858000" cy="9144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9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51520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重大执法决定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法制审核流程图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50188" y="1652771"/>
            <a:ext cx="121679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zh-CN" sz="1600" dirty="0"/>
              <a:t>案件情况复杂或者社会影响较大的</a:t>
            </a:r>
            <a:endParaRPr lang="zh-CN" altLang="en-US" sz="1600" dirty="0"/>
          </a:p>
        </p:txBody>
      </p:sp>
      <p:sp>
        <p:nvSpPr>
          <p:cNvPr id="6" name="矩形 5"/>
          <p:cNvSpPr/>
          <p:nvPr/>
        </p:nvSpPr>
        <p:spPr>
          <a:xfrm>
            <a:off x="3645024" y="1652771"/>
            <a:ext cx="121254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zh-CN" sz="1600" dirty="0"/>
              <a:t>需经听证程序作出决定的</a:t>
            </a:r>
            <a:endParaRPr lang="zh-CN" altLang="en-US" sz="1600" dirty="0"/>
          </a:p>
        </p:txBody>
      </p:sp>
      <p:sp>
        <p:nvSpPr>
          <p:cNvPr id="7" name="矩形 6"/>
          <p:cNvSpPr/>
          <p:nvPr/>
        </p:nvSpPr>
        <p:spPr>
          <a:xfrm>
            <a:off x="5242422" y="1652002"/>
            <a:ext cx="12421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zh-CN" sz="1600" dirty="0" smtClean="0"/>
              <a:t>法律法规规章</a:t>
            </a:r>
            <a:r>
              <a:rPr lang="zh-CN" altLang="zh-CN" sz="1600" dirty="0"/>
              <a:t>规定</a:t>
            </a:r>
            <a:r>
              <a:rPr lang="zh-CN" altLang="zh-CN" sz="1600" dirty="0" smtClean="0"/>
              <a:t>应法制审核</a:t>
            </a:r>
            <a:r>
              <a:rPr lang="zh-CN" altLang="en-US" sz="1600" dirty="0"/>
              <a:t>的</a:t>
            </a:r>
            <a:endParaRPr lang="zh-CN" altLang="en-US" sz="1600" dirty="0"/>
          </a:p>
        </p:txBody>
      </p:sp>
      <p:sp>
        <p:nvSpPr>
          <p:cNvPr id="9" name="矩形 8"/>
          <p:cNvSpPr/>
          <p:nvPr/>
        </p:nvSpPr>
        <p:spPr>
          <a:xfrm>
            <a:off x="929040" y="849070"/>
            <a:ext cx="500993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zh-CN" sz="1600" dirty="0"/>
              <a:t>重大行政执法</a:t>
            </a:r>
            <a:r>
              <a:rPr lang="zh-CN" altLang="zh-CN" sz="1600" dirty="0" smtClean="0"/>
              <a:t>决定</a:t>
            </a:r>
            <a:r>
              <a:rPr lang="zh-CN" altLang="en-US" sz="1600" dirty="0" smtClean="0"/>
              <a:t>拟作出前陈述</a:t>
            </a:r>
            <a:r>
              <a:rPr lang="zh-CN" altLang="en-US" sz="1600" dirty="0"/>
              <a:t>申辩</a:t>
            </a:r>
            <a:r>
              <a:rPr lang="zh-CN" altLang="en-US" sz="1600" dirty="0" smtClean="0"/>
              <a:t>听证程序完毕</a:t>
            </a:r>
            <a:endParaRPr lang="zh-CN" altLang="en-US" sz="1600" dirty="0"/>
          </a:p>
        </p:txBody>
      </p:sp>
      <p:sp>
        <p:nvSpPr>
          <p:cNvPr id="10" name="矩形 9"/>
          <p:cNvSpPr/>
          <p:nvPr/>
        </p:nvSpPr>
        <p:spPr>
          <a:xfrm>
            <a:off x="404664" y="2732891"/>
            <a:ext cx="607989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 smtClean="0"/>
              <a:t>         重大</a:t>
            </a:r>
            <a:r>
              <a:rPr lang="zh-CN" altLang="en-US" sz="1600" dirty="0"/>
              <a:t>执法决定拟由县级以上人民政府及其工作部门</a:t>
            </a:r>
            <a:r>
              <a:rPr lang="zh-CN" altLang="en-US" sz="1600" dirty="0" smtClean="0"/>
              <a:t>或法律、法规授权组织</a:t>
            </a:r>
            <a:r>
              <a:rPr lang="zh-CN" altLang="en-US" sz="1600" dirty="0"/>
              <a:t>作出的。承办案件</a:t>
            </a:r>
            <a:r>
              <a:rPr lang="zh-CN" altLang="en-US" sz="1600" dirty="0" smtClean="0"/>
              <a:t>的机关</a:t>
            </a:r>
            <a:r>
              <a:rPr lang="en-US" altLang="zh-CN" sz="1600" dirty="0" smtClean="0"/>
              <a:t>(</a:t>
            </a:r>
            <a:r>
              <a:rPr lang="zh-CN" altLang="en-US" sz="1600" dirty="0" smtClean="0"/>
              <a:t>机构</a:t>
            </a:r>
            <a:r>
              <a:rPr lang="en-US" altLang="zh-CN" sz="1600" dirty="0" smtClean="0"/>
              <a:t>)</a:t>
            </a:r>
            <a:r>
              <a:rPr lang="zh-CN" altLang="en-US" sz="1600" dirty="0" smtClean="0"/>
              <a:t>在作出执法决定前送政府法制部门</a:t>
            </a:r>
            <a:r>
              <a:rPr lang="en-US" altLang="zh-CN" sz="1600" dirty="0" smtClean="0"/>
              <a:t>(</a:t>
            </a:r>
            <a:r>
              <a:rPr lang="zh-CN" altLang="en-US" sz="1600" dirty="0" smtClean="0"/>
              <a:t>本</a:t>
            </a:r>
            <a:r>
              <a:rPr lang="zh-CN" altLang="en-US" sz="1600" dirty="0"/>
              <a:t>部门法制</a:t>
            </a:r>
            <a:r>
              <a:rPr lang="zh-CN" altLang="en-US" sz="1600" dirty="0" smtClean="0"/>
              <a:t>机构</a:t>
            </a:r>
            <a:r>
              <a:rPr lang="en-US" altLang="zh-CN" sz="1600" dirty="0" smtClean="0"/>
              <a:t>)</a:t>
            </a:r>
            <a:r>
              <a:rPr lang="zh-CN" altLang="en-US" sz="1600" dirty="0" smtClean="0"/>
              <a:t>进行</a:t>
            </a:r>
            <a:r>
              <a:rPr lang="zh-CN" altLang="en-US" sz="1600" dirty="0"/>
              <a:t>审核</a:t>
            </a:r>
            <a:r>
              <a:rPr lang="zh-CN" altLang="en-US" sz="1600" dirty="0" smtClean="0"/>
              <a:t>。未经审核不得作出决定。</a:t>
            </a:r>
            <a:endParaRPr lang="zh-CN" altLang="en-US" sz="1600" dirty="0"/>
          </a:p>
        </p:txBody>
      </p:sp>
      <p:sp>
        <p:nvSpPr>
          <p:cNvPr id="11" name="矩形 10"/>
          <p:cNvSpPr/>
          <p:nvPr/>
        </p:nvSpPr>
        <p:spPr>
          <a:xfrm>
            <a:off x="404664" y="4895593"/>
            <a:ext cx="4733101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部门</a:t>
            </a:r>
            <a:r>
              <a:rPr lang="zh-CN" altLang="en-US" sz="1600" dirty="0"/>
              <a:t>法制机构主管领导审批法制审核意见书</a:t>
            </a:r>
            <a:endParaRPr lang="zh-CN" altLang="en-US" sz="1600" dirty="0"/>
          </a:p>
        </p:txBody>
      </p:sp>
      <p:sp>
        <p:nvSpPr>
          <p:cNvPr id="12" name="矩形 11"/>
          <p:cNvSpPr/>
          <p:nvPr/>
        </p:nvSpPr>
        <p:spPr>
          <a:xfrm>
            <a:off x="1972856" y="5484435"/>
            <a:ext cx="1291808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</a:t>
            </a:r>
            <a:r>
              <a:rPr lang="zh-CN" altLang="en-US" sz="1600" dirty="0" smtClean="0"/>
              <a:t>        审核</a:t>
            </a:r>
            <a:r>
              <a:rPr lang="zh-CN" altLang="en-US" sz="1600" dirty="0"/>
              <a:t>通过的，由承办部门开展集体讨论、</a:t>
            </a:r>
            <a:r>
              <a:rPr lang="zh-CN" altLang="en-US" sz="1600" dirty="0" smtClean="0"/>
              <a:t>办理</a:t>
            </a:r>
            <a:r>
              <a:rPr lang="zh-CN" altLang="en-US" sz="1600" dirty="0"/>
              <a:t>各</a:t>
            </a:r>
            <a:r>
              <a:rPr lang="zh-CN" altLang="en-US" sz="1600" dirty="0" smtClean="0"/>
              <a:t>类决定审批</a:t>
            </a:r>
            <a:r>
              <a:rPr lang="zh-CN" altLang="en-US" sz="1600" dirty="0"/>
              <a:t>。</a:t>
            </a:r>
            <a:endParaRPr lang="zh-CN" altLang="en-US" sz="1600" dirty="0"/>
          </a:p>
        </p:txBody>
      </p:sp>
      <p:sp>
        <p:nvSpPr>
          <p:cNvPr id="13" name="矩形 12"/>
          <p:cNvSpPr/>
          <p:nvPr/>
        </p:nvSpPr>
        <p:spPr>
          <a:xfrm>
            <a:off x="404664" y="5491101"/>
            <a:ext cx="1296144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 smtClean="0"/>
              <a:t>        经</a:t>
            </a:r>
            <a:r>
              <a:rPr lang="zh-CN" altLang="en-US" sz="1600" dirty="0"/>
              <a:t>审核认为超越本机关执法权限的，移送有权机关处理。</a:t>
            </a:r>
            <a:endParaRPr lang="zh-CN" altLang="en-US" sz="1600" dirty="0"/>
          </a:p>
        </p:txBody>
      </p:sp>
      <p:sp>
        <p:nvSpPr>
          <p:cNvPr id="14" name="矩形 13"/>
          <p:cNvSpPr/>
          <p:nvPr/>
        </p:nvSpPr>
        <p:spPr>
          <a:xfrm>
            <a:off x="3527274" y="5484435"/>
            <a:ext cx="1610491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</a:t>
            </a:r>
            <a:r>
              <a:rPr lang="zh-CN" altLang="en-US" sz="1600" dirty="0" smtClean="0"/>
              <a:t>       审核</a:t>
            </a:r>
            <a:r>
              <a:rPr lang="zh-CN" altLang="en-US" sz="1600" dirty="0"/>
              <a:t>未通过的，不得作出重大执法决定。补充相关材料或调查后经主管领导审批可</a:t>
            </a:r>
            <a:r>
              <a:rPr lang="zh-CN" altLang="en-US" sz="1600" dirty="0" smtClean="0"/>
              <a:t>提交复核</a:t>
            </a:r>
            <a:r>
              <a:rPr lang="zh-CN" altLang="en-US" sz="1600" dirty="0"/>
              <a:t>。</a:t>
            </a:r>
            <a:endParaRPr lang="zh-CN" altLang="en-US" sz="1600" dirty="0"/>
          </a:p>
        </p:txBody>
      </p:sp>
      <p:sp>
        <p:nvSpPr>
          <p:cNvPr id="15" name="矩形 14"/>
          <p:cNvSpPr/>
          <p:nvPr/>
        </p:nvSpPr>
        <p:spPr>
          <a:xfrm>
            <a:off x="5665153" y="3760886"/>
            <a:ext cx="823311" cy="3293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 </a:t>
            </a:r>
            <a:r>
              <a:rPr lang="zh-CN" altLang="en-US" sz="1600" dirty="0" smtClean="0"/>
              <a:t>       对</a:t>
            </a:r>
            <a:r>
              <a:rPr lang="zh-CN" altLang="en-US" sz="1600" dirty="0"/>
              <a:t>复核意见有异议的</a:t>
            </a:r>
            <a:r>
              <a:rPr lang="zh-CN" altLang="en-US" sz="1600" dirty="0" smtClean="0"/>
              <a:t>，自收到复核意见之日起</a:t>
            </a:r>
            <a:r>
              <a:rPr lang="en-US" altLang="zh-CN" sz="1600" dirty="0" smtClean="0"/>
              <a:t>2</a:t>
            </a:r>
            <a:r>
              <a:rPr lang="zh-CN" altLang="en-US" sz="1600" dirty="0"/>
              <a:t>个工作日内提请本机关集体讨论决定。</a:t>
            </a:r>
            <a:endParaRPr lang="zh-CN" altLang="en-US" sz="1600" dirty="0"/>
          </a:p>
        </p:txBody>
      </p:sp>
      <p:sp>
        <p:nvSpPr>
          <p:cNvPr id="18" name="矩形 17"/>
          <p:cNvSpPr/>
          <p:nvPr/>
        </p:nvSpPr>
        <p:spPr>
          <a:xfrm>
            <a:off x="404664" y="1652771"/>
            <a:ext cx="12421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zh-CN" sz="1600" dirty="0"/>
              <a:t>涉及重大国家利益和公共利益的</a:t>
            </a:r>
            <a:endParaRPr lang="zh-CN" altLang="en-US" sz="1600" dirty="0"/>
          </a:p>
        </p:txBody>
      </p:sp>
      <p:cxnSp>
        <p:nvCxnSpPr>
          <p:cNvPr id="28" name="直接连接符 27"/>
          <p:cNvCxnSpPr>
            <a:stCxn id="15" idx="2"/>
          </p:cNvCxnSpPr>
          <p:nvPr/>
        </p:nvCxnSpPr>
        <p:spPr>
          <a:xfrm>
            <a:off x="6076809" y="7054095"/>
            <a:ext cx="5545" cy="18301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 flipH="1" flipV="1">
            <a:off x="2636912" y="7240309"/>
            <a:ext cx="3448764" cy="1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>
            <a:off x="5154343" y="6623785"/>
            <a:ext cx="510810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5399504" y="4230971"/>
            <a:ext cx="0" cy="167995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/>
          <p:nvPr/>
        </p:nvCxnSpPr>
        <p:spPr>
          <a:xfrm flipH="1">
            <a:off x="5137766" y="4230971"/>
            <a:ext cx="261738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 flipH="1">
            <a:off x="5137765" y="5903705"/>
            <a:ext cx="248166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 flipH="1">
            <a:off x="1025734" y="1403649"/>
            <a:ext cx="4833536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>
            <a:off x="3429000" y="1186861"/>
            <a:ext cx="0" cy="21678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>
            <a:off x="1030813" y="1398569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/>
          <p:nvPr/>
        </p:nvCxnSpPr>
        <p:spPr>
          <a:xfrm>
            <a:off x="2659772" y="1411268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/>
          <p:nvPr/>
        </p:nvCxnSpPr>
        <p:spPr>
          <a:xfrm>
            <a:off x="4243948" y="1413807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/>
          <p:nvPr/>
        </p:nvCxnSpPr>
        <p:spPr>
          <a:xfrm>
            <a:off x="5854412" y="1411266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矩形 62"/>
          <p:cNvSpPr/>
          <p:nvPr/>
        </p:nvSpPr>
        <p:spPr>
          <a:xfrm>
            <a:off x="404663" y="3815473"/>
            <a:ext cx="472937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 smtClean="0"/>
              <a:t>        各级法制机构</a:t>
            </a:r>
            <a:r>
              <a:rPr lang="zh-CN" altLang="en-US" sz="1600" dirty="0"/>
              <a:t>应当在</a:t>
            </a:r>
            <a:r>
              <a:rPr lang="en-US" altLang="zh-CN" sz="1600" dirty="0"/>
              <a:t>3</a:t>
            </a:r>
            <a:r>
              <a:rPr lang="zh-CN" altLang="en-US" sz="1600" dirty="0"/>
              <a:t>个工作日内进行审核（情况复杂</a:t>
            </a:r>
            <a:r>
              <a:rPr lang="zh-CN" altLang="en-US" sz="1600" dirty="0" smtClean="0"/>
              <a:t>的可</a:t>
            </a:r>
            <a:r>
              <a:rPr lang="zh-CN" altLang="en-US" sz="1600" dirty="0"/>
              <a:t>延长</a:t>
            </a:r>
            <a:r>
              <a:rPr lang="en-US" altLang="zh-CN" sz="1600" dirty="0"/>
              <a:t>2</a:t>
            </a:r>
            <a:r>
              <a:rPr lang="zh-CN" altLang="en-US" sz="1600" dirty="0"/>
              <a:t>个工作日；需经复核的，复核时间不超过</a:t>
            </a:r>
            <a:r>
              <a:rPr lang="en-US" altLang="zh-CN" sz="1600" dirty="0"/>
              <a:t>3</a:t>
            </a:r>
            <a:r>
              <a:rPr lang="zh-CN" altLang="en-US" sz="1600" dirty="0"/>
              <a:t>个工作日），并制作法制审核意见书。</a:t>
            </a:r>
            <a:endParaRPr lang="zh-CN" altLang="en-US" sz="1600" dirty="0"/>
          </a:p>
        </p:txBody>
      </p:sp>
      <p:cxnSp>
        <p:nvCxnSpPr>
          <p:cNvPr id="64" name="直接箭头连接符 63"/>
          <p:cNvCxnSpPr/>
          <p:nvPr/>
        </p:nvCxnSpPr>
        <p:spPr>
          <a:xfrm>
            <a:off x="2932014" y="3563888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/>
          <p:nvPr/>
        </p:nvCxnSpPr>
        <p:spPr>
          <a:xfrm>
            <a:off x="2930024" y="4646471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箭头连接符 65"/>
          <p:cNvCxnSpPr/>
          <p:nvPr/>
        </p:nvCxnSpPr>
        <p:spPr>
          <a:xfrm>
            <a:off x="1048544" y="5235313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/>
          <p:nvPr/>
        </p:nvCxnSpPr>
        <p:spPr>
          <a:xfrm>
            <a:off x="2621672" y="5240393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/>
          <p:nvPr/>
        </p:nvCxnSpPr>
        <p:spPr>
          <a:xfrm>
            <a:off x="4329544" y="5237775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矩形 72"/>
          <p:cNvSpPr/>
          <p:nvPr/>
        </p:nvSpPr>
        <p:spPr>
          <a:xfrm>
            <a:off x="404664" y="7669196"/>
            <a:ext cx="621069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zh-CN" sz="1600" dirty="0" smtClean="0"/>
              <a:t>重大</a:t>
            </a:r>
            <a:r>
              <a:rPr lang="zh-CN" altLang="zh-CN" sz="1600" dirty="0"/>
              <a:t>行政</a:t>
            </a:r>
            <a:r>
              <a:rPr lang="zh-CN" altLang="zh-CN" sz="1600" dirty="0" smtClean="0"/>
              <a:t>处罚</a:t>
            </a:r>
            <a:r>
              <a:rPr lang="zh-CN" altLang="en-US" sz="1600" dirty="0" smtClean="0"/>
              <a:t>决定</a:t>
            </a:r>
            <a:endParaRPr lang="zh-CN" altLang="en-US" sz="1600" dirty="0"/>
          </a:p>
        </p:txBody>
      </p:sp>
      <p:cxnSp>
        <p:nvCxnSpPr>
          <p:cNvPr id="74" name="直接连接符 73"/>
          <p:cNvCxnSpPr/>
          <p:nvPr/>
        </p:nvCxnSpPr>
        <p:spPr>
          <a:xfrm flipH="1">
            <a:off x="723176" y="7409916"/>
            <a:ext cx="546463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连接符 74"/>
          <p:cNvCxnSpPr/>
          <p:nvPr/>
        </p:nvCxnSpPr>
        <p:spPr>
          <a:xfrm>
            <a:off x="2636912" y="7055833"/>
            <a:ext cx="0" cy="349003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箭头连接符 75"/>
          <p:cNvCxnSpPr/>
          <p:nvPr/>
        </p:nvCxnSpPr>
        <p:spPr>
          <a:xfrm>
            <a:off x="715556" y="7404836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/>
          <p:nvPr/>
        </p:nvCxnSpPr>
        <p:spPr>
          <a:xfrm>
            <a:off x="1821964" y="7417535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箭头连接符 77"/>
          <p:cNvCxnSpPr/>
          <p:nvPr/>
        </p:nvCxnSpPr>
        <p:spPr>
          <a:xfrm>
            <a:off x="5123284" y="7420074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箭头连接符 78"/>
          <p:cNvCxnSpPr/>
          <p:nvPr/>
        </p:nvCxnSpPr>
        <p:spPr>
          <a:xfrm>
            <a:off x="6190058" y="7417533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矩形 94"/>
          <p:cNvSpPr/>
          <p:nvPr/>
        </p:nvSpPr>
        <p:spPr>
          <a:xfrm>
            <a:off x="1511787" y="7669606"/>
            <a:ext cx="621069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zh-CN" sz="1600" dirty="0" smtClean="0"/>
              <a:t>重大行政</a:t>
            </a:r>
            <a:r>
              <a:rPr lang="zh-CN" altLang="en-US" sz="1600" dirty="0" smtClean="0"/>
              <a:t>许可决定</a:t>
            </a:r>
            <a:endParaRPr lang="zh-CN" altLang="en-US" sz="1600" dirty="0"/>
          </a:p>
        </p:txBody>
      </p:sp>
      <p:sp>
        <p:nvSpPr>
          <p:cNvPr id="96" name="矩形 95"/>
          <p:cNvSpPr/>
          <p:nvPr/>
        </p:nvSpPr>
        <p:spPr>
          <a:xfrm>
            <a:off x="2636912" y="7670016"/>
            <a:ext cx="621069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zh-CN" sz="1600" dirty="0" smtClean="0"/>
              <a:t>重大行政</a:t>
            </a:r>
            <a:r>
              <a:rPr lang="zh-CN" altLang="en-US" sz="1600" dirty="0" smtClean="0"/>
              <a:t>强制决定</a:t>
            </a:r>
            <a:endParaRPr lang="zh-CN" altLang="en-US" sz="1600" dirty="0"/>
          </a:p>
        </p:txBody>
      </p:sp>
      <p:sp>
        <p:nvSpPr>
          <p:cNvPr id="97" name="矩形 96"/>
          <p:cNvSpPr/>
          <p:nvPr/>
        </p:nvSpPr>
        <p:spPr>
          <a:xfrm>
            <a:off x="3717032" y="7670426"/>
            <a:ext cx="621069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zh-CN" sz="1600" dirty="0" smtClean="0"/>
              <a:t>重大行政</a:t>
            </a:r>
            <a:r>
              <a:rPr lang="zh-CN" altLang="en-US" sz="1600" dirty="0" smtClean="0"/>
              <a:t>征收决定</a:t>
            </a:r>
            <a:endParaRPr lang="zh-CN" altLang="en-US" sz="1600" dirty="0"/>
          </a:p>
        </p:txBody>
      </p:sp>
      <p:sp>
        <p:nvSpPr>
          <p:cNvPr id="98" name="矩形 97"/>
          <p:cNvSpPr/>
          <p:nvPr/>
        </p:nvSpPr>
        <p:spPr>
          <a:xfrm>
            <a:off x="4797152" y="7670836"/>
            <a:ext cx="621069" cy="1077218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zh-CN" sz="1600" dirty="0" smtClean="0"/>
              <a:t>重大行政</a:t>
            </a:r>
            <a:r>
              <a:rPr lang="zh-CN" altLang="en-US" sz="1600" dirty="0" smtClean="0"/>
              <a:t>收费决定</a:t>
            </a:r>
            <a:endParaRPr lang="zh-CN" altLang="en-US" sz="1600" dirty="0"/>
          </a:p>
        </p:txBody>
      </p:sp>
      <p:sp>
        <p:nvSpPr>
          <p:cNvPr id="99" name="矩形 98"/>
          <p:cNvSpPr/>
          <p:nvPr/>
        </p:nvSpPr>
        <p:spPr>
          <a:xfrm>
            <a:off x="5877272" y="7669198"/>
            <a:ext cx="621069" cy="1077218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zh-CN" sz="1600" dirty="0" smtClean="0"/>
              <a:t>重大行政</a:t>
            </a:r>
            <a:r>
              <a:rPr lang="zh-CN" altLang="en-US" sz="1600" dirty="0" smtClean="0"/>
              <a:t>检查决定</a:t>
            </a:r>
            <a:endParaRPr lang="zh-CN" altLang="en-US" sz="1600" dirty="0"/>
          </a:p>
        </p:txBody>
      </p:sp>
      <p:cxnSp>
        <p:nvCxnSpPr>
          <p:cNvPr id="100" name="直接箭头连接符 99"/>
          <p:cNvCxnSpPr/>
          <p:nvPr/>
        </p:nvCxnSpPr>
        <p:spPr>
          <a:xfrm>
            <a:off x="1034068" y="2492200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箭头连接符 100"/>
          <p:cNvCxnSpPr/>
          <p:nvPr/>
        </p:nvCxnSpPr>
        <p:spPr>
          <a:xfrm>
            <a:off x="2663027" y="2497279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箭头连接符 101"/>
          <p:cNvCxnSpPr/>
          <p:nvPr/>
        </p:nvCxnSpPr>
        <p:spPr>
          <a:xfrm>
            <a:off x="4247203" y="2499818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接箭头连接符 102"/>
          <p:cNvCxnSpPr/>
          <p:nvPr/>
        </p:nvCxnSpPr>
        <p:spPr>
          <a:xfrm>
            <a:off x="5857667" y="2497277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接箭头连接符 109"/>
          <p:cNvCxnSpPr/>
          <p:nvPr/>
        </p:nvCxnSpPr>
        <p:spPr>
          <a:xfrm>
            <a:off x="2947804" y="7421840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接箭头连接符 110"/>
          <p:cNvCxnSpPr/>
          <p:nvPr/>
        </p:nvCxnSpPr>
        <p:spPr>
          <a:xfrm>
            <a:off x="4027924" y="7426145"/>
            <a:ext cx="0" cy="249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490</Words>
  <Application>WPS 演示</Application>
  <PresentationFormat>全屏显示(4:3)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10</cp:revision>
  <dcterms:created xsi:type="dcterms:W3CDTF">2017-03-29T02:37:00Z</dcterms:created>
  <dcterms:modified xsi:type="dcterms:W3CDTF">2019-10-16T05:16:34Z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2052-10.8.0.6206</vt:lpwstr>
  </property>
</Properties>
</file>